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1" r:id="rId6"/>
    <p:sldId id="259" r:id="rId7"/>
    <p:sldId id="263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6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8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3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1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9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3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«Склонение имен существительных единственного числа»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49262"/>
            <a:ext cx="5137641" cy="4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определения склонения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Столом -стол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Стол – мужской род, нулевое окончание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Стол – 2 склонение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Рабочие тетради- стр.66 № 178, первое предложение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6" y="1600200"/>
            <a:ext cx="4323307" cy="4525963"/>
          </a:xfrm>
        </p:spPr>
      </p:pic>
    </p:spTree>
    <p:extLst>
      <p:ext uri="{BB962C8B-B14F-4D97-AF65-F5344CB8AC3E}">
        <p14:creationId xmlns:p14="http://schemas.microsoft.com/office/powerpoint/2010/main" val="30579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«Правда-неправда»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384376" cy="4918252"/>
          </a:xfrm>
        </p:spPr>
      </p:pic>
    </p:spTree>
    <p:extLst>
      <p:ext uri="{BB962C8B-B14F-4D97-AF65-F5344CB8AC3E}">
        <p14:creationId xmlns:p14="http://schemas.microsoft.com/office/powerpoint/2010/main" val="18079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Цели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Урок начался русского языка.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Закреплять материал изученный сегодня будем мы.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Вспомнить три нужно склонения имен существительных.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2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Планирование деятельности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Вспомнить , что такое склонение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Вспомнить, какие существительные относятся к каждому из склонений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Потренироваться определять склонения существительных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1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76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" y="0"/>
            <a:ext cx="9116512" cy="68359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ru-RU" b="1" dirty="0" smtClean="0"/>
              <a:t>«Мешочек осени»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58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0" y="1844824"/>
            <a:ext cx="7272808" cy="44599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3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«Ты- учитель!» 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4006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err="1" smtClean="0">
                <a:solidFill>
                  <a:schemeClr val="tx1"/>
                </a:solidFill>
              </a:rPr>
              <a:t>Обуфь</a:t>
            </a:r>
            <a:r>
              <a:rPr lang="ru-RU" sz="3600" b="1" dirty="0" smtClean="0">
                <a:solidFill>
                  <a:schemeClr val="tx1"/>
                </a:solidFill>
              </a:rPr>
              <a:t> ,     </a:t>
            </a:r>
            <a:r>
              <a:rPr lang="ru-RU" sz="3600" b="1" dirty="0" err="1" smtClean="0">
                <a:solidFill>
                  <a:schemeClr val="tx1"/>
                </a:solidFill>
              </a:rPr>
              <a:t>Зимля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,                           Вада</a:t>
            </a:r>
            <a:endParaRPr lang="ru-RU" sz="3600" b="1" dirty="0">
              <a:solidFill>
                <a:schemeClr val="tx1"/>
              </a:solidFill>
            </a:endParaRPr>
          </a:p>
          <a:p>
            <a:pPr algn="just"/>
            <a:r>
              <a:rPr lang="ru-RU" sz="3600" b="1" dirty="0" err="1" smtClean="0">
                <a:solidFill>
                  <a:schemeClr val="tx1"/>
                </a:solidFill>
              </a:rPr>
              <a:t>Серце</a:t>
            </a:r>
            <a:r>
              <a:rPr lang="ru-RU" sz="3600" b="1" dirty="0" smtClean="0">
                <a:solidFill>
                  <a:schemeClr val="tx1"/>
                </a:solidFill>
              </a:rPr>
              <a:t>  ,       </a:t>
            </a:r>
            <a:r>
              <a:rPr lang="ru-RU" sz="3600" b="1" dirty="0" err="1" smtClean="0">
                <a:solidFill>
                  <a:schemeClr val="tx1"/>
                </a:solidFill>
              </a:rPr>
              <a:t>Помощ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,                       </a:t>
            </a:r>
            <a:r>
              <a:rPr lang="ru-RU" sz="3600" b="1" dirty="0" err="1" smtClean="0">
                <a:solidFill>
                  <a:schemeClr val="tx1"/>
                </a:solidFill>
              </a:rPr>
              <a:t>Любофь</a:t>
            </a:r>
            <a:endParaRPr lang="ru-RU" sz="3600" b="1" dirty="0">
              <a:solidFill>
                <a:schemeClr val="tx1"/>
              </a:solidFill>
            </a:endParaRPr>
          </a:p>
          <a:p>
            <a:pPr algn="just"/>
            <a:r>
              <a:rPr lang="ru-RU" sz="3600" b="1" dirty="0" err="1">
                <a:solidFill>
                  <a:schemeClr val="tx1"/>
                </a:solidFill>
              </a:rPr>
              <a:t>С</a:t>
            </a:r>
            <a:r>
              <a:rPr lang="ru-RU" sz="3600" b="1" dirty="0" err="1" smtClean="0">
                <a:solidFill>
                  <a:schemeClr val="tx1"/>
                </a:solidFill>
              </a:rPr>
              <a:t>талом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961383" cy="26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Проверь себя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</a:t>
            </a:r>
            <a:r>
              <a:rPr lang="ru-RU" u="sng" dirty="0" smtClean="0"/>
              <a:t>в</a:t>
            </a:r>
            <a:r>
              <a:rPr lang="ru-RU" dirty="0" smtClean="0"/>
              <a:t>ь –3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</a:t>
            </a:r>
            <a:r>
              <a:rPr lang="ru-RU" u="sng" dirty="0" smtClean="0"/>
              <a:t>е</a:t>
            </a:r>
            <a:r>
              <a:rPr lang="ru-RU" dirty="0" smtClean="0"/>
              <a:t>мля -1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</a:t>
            </a:r>
            <a:r>
              <a:rPr lang="ru-RU" u="sng" dirty="0" smtClean="0"/>
              <a:t>о</a:t>
            </a:r>
            <a:r>
              <a:rPr lang="ru-RU" dirty="0" smtClean="0"/>
              <a:t>да – 1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Сер</a:t>
            </a:r>
            <a:r>
              <a:rPr lang="ru-RU" u="sng" dirty="0" smtClean="0"/>
              <a:t>д</a:t>
            </a:r>
            <a:r>
              <a:rPr lang="ru-RU" dirty="0" smtClean="0"/>
              <a:t>це -2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Помощ</a:t>
            </a:r>
            <a:r>
              <a:rPr lang="ru-RU" u="sng" dirty="0" smtClean="0"/>
              <a:t>ь</a:t>
            </a:r>
            <a:r>
              <a:rPr lang="ru-RU" dirty="0" smtClean="0"/>
              <a:t> -3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Любо</a:t>
            </a:r>
            <a:r>
              <a:rPr lang="ru-RU" u="sng" dirty="0" smtClean="0"/>
              <a:t>в</a:t>
            </a:r>
            <a:r>
              <a:rPr lang="ru-RU" dirty="0" smtClean="0"/>
              <a:t>ь -3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961383" cy="26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134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«Склонение имен существительных единственного числа» </vt:lpstr>
      <vt:lpstr>Домашнее задание «Правда-неправда»</vt:lpstr>
      <vt:lpstr>Цели </vt:lpstr>
      <vt:lpstr>Планирование деятельности</vt:lpstr>
      <vt:lpstr>Презентация PowerPoint</vt:lpstr>
      <vt:lpstr>«Мешочек осени»</vt:lpstr>
      <vt:lpstr>ФИЗКУЛЬТМИНУТКА </vt:lpstr>
      <vt:lpstr>«Ты- учитель!» </vt:lpstr>
      <vt:lpstr>Проверь себя</vt:lpstr>
      <vt:lpstr>Алгоритм определения склонения</vt:lpstr>
      <vt:lpstr>Закрепление </vt:lpstr>
      <vt:lpstr>Спасибо за урок!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Склонение имен существи</dc:title>
  <dc:creator>Мозгунова Юлия Игоревна</dc:creator>
  <cp:lastModifiedBy>Мозгунова Юлия Игоревна</cp:lastModifiedBy>
  <cp:revision>14</cp:revision>
  <dcterms:created xsi:type="dcterms:W3CDTF">2018-11-21T10:49:13Z</dcterms:created>
  <dcterms:modified xsi:type="dcterms:W3CDTF">2018-11-23T05:29:19Z</dcterms:modified>
</cp:coreProperties>
</file>