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72" r:id="rId3"/>
    <p:sldId id="273" r:id="rId4"/>
    <p:sldId id="258" r:id="rId5"/>
    <p:sldId id="260" r:id="rId6"/>
    <p:sldId id="262" r:id="rId7"/>
    <p:sldId id="266" r:id="rId8"/>
    <p:sldId id="264" r:id="rId9"/>
    <p:sldId id="269" r:id="rId10"/>
    <p:sldId id="275" r:id="rId11"/>
    <p:sldId id="274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D6EB8-ACF5-41CA-9690-43AAF4FFECA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6F0D-2F52-4664-9B90-2A49307CB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6F0D-2F52-4664-9B90-2A49307CB0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6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0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5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9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9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0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8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60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87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8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0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8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5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3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1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92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E09EC7D-1294-4229-A66D-875B2686F5B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FCF1930-14FB-475F-9AFB-E639872E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43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dFeDVWcOxVyy04FVpzBj1A" TargetMode="External"/><Relationship Id="rId2" Type="http://schemas.openxmlformats.org/officeDocument/2006/relationships/hyperlink" Target="https://www.youtube.com/channel/UCytQsbdq1w0-u173_18Epq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vk.com/video?gid=353460&amp;z=video-353460_171503817%2Fpl_-35346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4514" y="1216921"/>
            <a:ext cx="9144000" cy="109945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Тема проекта:</a:t>
            </a:r>
            <a:br>
              <a:rPr lang="ru-RU" sz="31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«Борец с общественной слепотой»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2731" y="2630130"/>
            <a:ext cx="9144000" cy="87199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ГБОУ школа-интернат №1 им. К.К.Грота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Красногвардейского района Санкт-Петербурга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4514" y="359270"/>
            <a:ext cx="868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дистанционных проектов «Я познаю мир»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158" y="4006552"/>
            <a:ext cx="4389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Новикова Элина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12а класс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Белоусов Кирилл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11а класс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Руководители проекта: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Кучинский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В.Ф.,  воспитатель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Власова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М.А., воспитатель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64" y="207588"/>
            <a:ext cx="135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8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85399" y="0"/>
            <a:ext cx="8757702" cy="8273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Комментарии к видеофильму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400" y="813138"/>
            <a:ext cx="11747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Учащиеся 10-а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endParaRPr lang="ru-RU" sz="20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удовольствием посмотрели видеофильм с участием наших одноклассников! Очень рады за наших ребят! У них многое получилось. Хорошо изложен материал, подобрана музыка. Нам кажется, что фильм будет интересен и полезен не только незрячим , но зрячим людям.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6700" y="2444354"/>
            <a:ext cx="11620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Виктория </a:t>
            </a:r>
            <a:r>
              <a:rPr lang="ru-RU" sz="2000" b="1" u="sng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Кунгурцева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педагог</a:t>
            </a:r>
            <a:endParaRPr lang="ru-RU" sz="20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тронуло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! Создаётся впечатление, что незрячие дети видят больше, видят сердцем. Полезный ролик во всех отношениях: историческая справка о великом человеке и призыв к необходимости быть ВИДЯЩИМИ! Спасибо Вам! Удачи!﻿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2100" y="3801569"/>
            <a:ext cx="11595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Татьяна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Спирина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педагог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Хороший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фильм: позволяет людям осознать беспредельные возможности человека при наличие физических ограничений, подтверждает идею смысла жизни в служении другим.﻿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700" y="5125008"/>
            <a:ext cx="11747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Илья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Смирнов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учащийся 9б класса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амечательно! Все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отлично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постарались. Картинки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подобраны правильно и главное 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тему. Читающие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говорят спокойно и с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расстановкой. Видео смонтировано так, что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 видно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«швов». Но,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 же,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чересчур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драматично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получилось. Работа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проделана большая и не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зря. </a:t>
            </a: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Ведь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это видео излагает все дело Грота и укладывается в 15 минут﻿</a:t>
            </a:r>
          </a:p>
        </p:txBody>
      </p:sp>
    </p:spTree>
    <p:extLst>
      <p:ext uri="{BB962C8B-B14F-4D97-AF65-F5344CB8AC3E}">
        <p14:creationId xmlns:p14="http://schemas.microsoft.com/office/powerpoint/2010/main" val="25501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26198" y="141817"/>
            <a:ext cx="7729001" cy="82731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Использованные ресурсы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3534" y="968178"/>
            <a:ext cx="1015763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Есть такая школа. 200 лет со дня рождения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К.К.Грота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Под ред.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А.В.Мухина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– СПб., ИПК «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Коста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», 2015. – 480 с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Фильм А.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Лабецкой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о К. К. Гроте к 200-летию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http://vk.com/video?gid=353460&amp;z=video-353460_171503817%2Fpl_-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353460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Терентьева А.В. Сердце, отданное людям: Страницы жизни создателя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Александро-Мариинского попечительства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 слепых в России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К.К.Грота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– СПб., 2015. – 112с.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366" y="166053"/>
            <a:ext cx="135000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4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330" y="373118"/>
            <a:ext cx="8335618" cy="80632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9" t="6476" r="2800" b="5215"/>
          <a:stretch/>
        </p:blipFill>
        <p:spPr>
          <a:xfrm>
            <a:off x="1338607" y="1321301"/>
            <a:ext cx="9265628" cy="4898745"/>
          </a:xfrm>
          <a:prstGeom prst="rect">
            <a:avLst/>
          </a:prstGeom>
          <a:effectLst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val="22731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3613" y="527354"/>
            <a:ext cx="10261565" cy="1224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ct val="0"/>
              </a:spcBef>
            </a:pPr>
            <a:r>
              <a:rPr lang="ru-RU" sz="2400" b="1" dirty="0" smtClean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Представление</a:t>
            </a:r>
            <a:r>
              <a:rPr lang="ru-RU" sz="2800" b="1" dirty="0" smtClean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духовно-нравственного подвига нашего соотечественника </a:t>
            </a:r>
            <a:r>
              <a:rPr lang="ru-RU" sz="2400" b="1" dirty="0" err="1" smtClean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К.К.Грота</a:t>
            </a:r>
            <a:r>
              <a:rPr lang="ru-RU" sz="2400" b="1" dirty="0" smtClean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средствами мультимедиа</a:t>
            </a:r>
            <a:endParaRPr lang="ru-RU" sz="2400" b="1" dirty="0">
              <a:ln w="3175" cmpd="sng">
                <a:noFill/>
              </a:ln>
              <a:solidFill>
                <a:schemeClr val="accent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970" y="5166940"/>
            <a:ext cx="1019662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 smtClean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Передать </a:t>
            </a:r>
            <a:r>
              <a:rPr lang="ru-RU" sz="2400" b="1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полученные знания и опыт </a:t>
            </a:r>
            <a:r>
              <a:rPr lang="ru-RU" sz="2400" b="1" dirty="0" smtClean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400" b="1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увлекательной форме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179" y="197563"/>
            <a:ext cx="135000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260" y="197563"/>
            <a:ext cx="1592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ct val="0"/>
              </a:spcBef>
            </a:pPr>
            <a:r>
              <a:rPr lang="ru-RU" sz="3200" b="1" cap="all" dirty="0">
                <a:ln w="3175" cmpd="sng">
                  <a:noFill/>
                </a:ln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3200" cap="all" dirty="0">
                <a:ln w="3175" cmpd="sng">
                  <a:noFill/>
                </a:ln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973" y="2550879"/>
            <a:ext cx="11724207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ln w="3175" cmpd="sng">
                  <a:noFill/>
                </a:ln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Создать и провести виртуальную экскурсию, посвященную </a:t>
            </a:r>
            <a:endParaRPr lang="ru-RU" sz="2400" b="1" dirty="0" smtClean="0">
              <a:ln w="3175" cmpd="sng">
                <a:noFill/>
              </a:ln>
              <a:solidFill>
                <a:srgbClr val="F4B54B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ln w="3175" cmpd="sng">
                  <a:noFill/>
                </a:ln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деятельности К.К. Грота</a:t>
            </a:r>
            <a:endParaRPr lang="ru-RU" sz="2400" b="1" dirty="0">
              <a:ln w="3175" cmpd="sng">
                <a:noFill/>
              </a:ln>
              <a:solidFill>
                <a:srgbClr val="F4B54B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401" y="1811125"/>
            <a:ext cx="21435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200" b="1" cap="all" dirty="0">
                <a:ln w="3175" cmpd="sng">
                  <a:noFill/>
                </a:ln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r>
              <a:rPr lang="ru-RU" sz="3200" cap="all" dirty="0">
                <a:ln w="3175" cmpd="sng">
                  <a:noFill/>
                </a:ln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710" y="5853424"/>
            <a:ext cx="9189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ln w="3175" cmpd="sng">
                  <a:noFill/>
                </a:ln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Познакомиться с программой, монтирующей видео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971" y="3730828"/>
            <a:ext cx="1152045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ln w="3175" cmpd="sng">
                  <a:noFill/>
                </a:ln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Научиться работать в команде, объединенной одной </a:t>
            </a:r>
            <a:r>
              <a:rPr lang="ru-RU" sz="2400" b="1" dirty="0" smtClean="0">
                <a:ln w="3175" cmpd="sng">
                  <a:noFill/>
                </a:ln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общей целью </a:t>
            </a:r>
            <a:endParaRPr lang="ru-RU" sz="2400" b="1" dirty="0">
              <a:ln w="3175" cmpd="sng">
                <a:noFill/>
              </a:ln>
              <a:solidFill>
                <a:srgbClr val="F4B54B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970" y="4405352"/>
            <a:ext cx="11971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 smtClean="0">
                <a:ln w="3175" cmpd="sng">
                  <a:noFill/>
                </a:ln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Сбор </a:t>
            </a:r>
            <a:r>
              <a:rPr lang="ru-RU" sz="2400" b="1" dirty="0">
                <a:ln w="3175" cmpd="sng">
                  <a:noFill/>
                </a:ln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анализ информации, полученной из различных </a:t>
            </a:r>
            <a:r>
              <a:rPr lang="ru-RU" sz="2400" b="1" dirty="0" smtClean="0">
                <a:ln w="3175" cmpd="sng">
                  <a:noFill/>
                </a:ln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типов источников</a:t>
            </a:r>
            <a:endParaRPr lang="ru-RU" sz="2400" b="1" dirty="0">
              <a:ln w="3175" cmpd="sng">
                <a:noFill/>
              </a:ln>
              <a:solidFill>
                <a:srgbClr val="F4B54B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8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2" grpId="0"/>
      <p:bldP spid="3" grpId="0" build="p"/>
      <p:bldP spid="4" grpId="0"/>
      <p:bldP spid="7" grpId="0"/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2652" y="257677"/>
            <a:ext cx="9037674" cy="87186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работы над проектом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033" y="251113"/>
            <a:ext cx="1890001" cy="252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69500" y="1218724"/>
            <a:ext cx="4939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к работе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2348" y="2046823"/>
            <a:ext cx="6952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Работа над сценарием экскурсии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0059" y="2965395"/>
            <a:ext cx="6805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маршрута экскурсии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47536" y="3859617"/>
            <a:ext cx="10127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и посещение экскурсий. Получение представлений о реальных экскурсиях на практике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030819" y="1803500"/>
            <a:ext cx="0" cy="420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84110" y="2644861"/>
            <a:ext cx="0" cy="4771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732029" y="3550171"/>
            <a:ext cx="0" cy="437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40867" y="4875280"/>
            <a:ext cx="0" cy="437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935725" y="5121488"/>
            <a:ext cx="7870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Работа над видеофильмом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84110" y="6017612"/>
            <a:ext cx="3895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Завершение проекта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163880" y="5691248"/>
            <a:ext cx="0" cy="437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7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849" y="317212"/>
            <a:ext cx="9905998" cy="110884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работы над проектом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089" y="2146769"/>
            <a:ext cx="5212090" cy="3124201"/>
          </a:xfrm>
        </p:spPr>
        <p:txBody>
          <a:bodyPr/>
          <a:lstStyle/>
          <a:p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Выбор темы </a:t>
            </a:r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проекта. Формулирование темы</a:t>
            </a:r>
          </a:p>
          <a:p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Планирование </a:t>
            </a:r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Работа в группе. </a:t>
            </a:r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Определение поля </a:t>
            </a: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деятельности каждого в группе. Определение </a:t>
            </a:r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формы представления проекта</a:t>
            </a:r>
            <a:endParaRPr lang="ru-RU" b="1" dirty="0">
              <a:effectLst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9261" y="14260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Подготовка к работе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4" y="1527052"/>
            <a:ext cx="4317187" cy="2417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819" y="4040372"/>
            <a:ext cx="4394994" cy="2461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927" y="166053"/>
            <a:ext cx="135000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03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743" y="330339"/>
            <a:ext cx="8938253" cy="95620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работы над проектом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679" y="2539674"/>
            <a:ext cx="5681452" cy="3124201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Выбор основных объектов </a:t>
            </a:r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экскурсии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Подбор материала для создания сценария </a:t>
            </a:r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экскурсии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679" y="1598667"/>
            <a:ext cx="7872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Работа над сценарием экскурсии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www.ostashkov.ru/foto/free/18461E0B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3" t="5953" r="8050" b="2562"/>
          <a:stretch/>
        </p:blipFill>
        <p:spPr bwMode="auto">
          <a:xfrm>
            <a:off x="6342519" y="2860158"/>
            <a:ext cx="5475240" cy="36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456" y="177788"/>
            <a:ext cx="135000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835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77" y="315672"/>
            <a:ext cx="9388111" cy="110884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работы над проектом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05" y="3129272"/>
            <a:ext cx="5212090" cy="312420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Структурирование найденного </a:t>
            </a:r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материала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Адаптация найденного материала в соответствии с возрастом </a:t>
            </a:r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экскурсантов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Маршрут экскурсии. Адреса </a:t>
            </a:r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остановок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698" y="1586816"/>
            <a:ext cx="5213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Разработка маршрута экскурсии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334" t="5782" r="7334" b="3741"/>
          <a:stretch/>
        </p:blipFill>
        <p:spPr>
          <a:xfrm>
            <a:off x="5411535" y="1424513"/>
            <a:ext cx="5302863" cy="3148574"/>
          </a:xfrm>
          <a:prstGeom prst="rect">
            <a:avLst/>
          </a:prstGeom>
        </p:spPr>
      </p:pic>
      <p:pic>
        <p:nvPicPr>
          <p:cNvPr id="3074" name="Picture 2" descr="http://www.ostashkov.ru/foto/free/B403FABC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8109" r="7878" b="4759"/>
          <a:stretch/>
        </p:blipFill>
        <p:spPr bwMode="auto">
          <a:xfrm>
            <a:off x="6770109" y="3625116"/>
            <a:ext cx="5077506" cy="298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754" y="166053"/>
            <a:ext cx="135000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1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520" y="166053"/>
            <a:ext cx="9035396" cy="97948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работы над проектом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650" y="2738941"/>
            <a:ext cx="5539241" cy="346287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Внеклассное занятие «Царскосельский лицей в лицах»</a:t>
            </a:r>
          </a:p>
          <a:p>
            <a:pPr lvl="0"/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Авторская пешеходная экскурсия по Петроградскому острову: Организация </a:t>
            </a:r>
            <a:r>
              <a:rPr lang="ru-RU" sz="24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К.К.Гротом</a:t>
            </a:r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работы Попечительства о слепых. </a:t>
            </a:r>
          </a:p>
          <a:p>
            <a:pPr lvl="0"/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Экскурсия в мемориальный Музей-Лицей (г. Пушкин)</a:t>
            </a:r>
            <a:endParaRPr lang="ru-RU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459" y="1090642"/>
            <a:ext cx="9726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Подготовка и посещение экскурсий. Получение представлений </a:t>
            </a:r>
            <a:r>
              <a:rPr lang="ru-RU" sz="3200" b="1" dirty="0" smtClean="0"/>
              <a:t>о </a:t>
            </a:r>
            <a:r>
              <a:rPr lang="ru-RU" sz="3200" b="1" dirty="0"/>
              <a:t>реальных экскурсиях на практике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2151" t="7444" r="12704" b="7442"/>
          <a:stretch/>
        </p:blipFill>
        <p:spPr>
          <a:xfrm>
            <a:off x="6190632" y="2303035"/>
            <a:ext cx="4696341" cy="2989521"/>
          </a:xfrm>
          <a:prstGeom prst="rect">
            <a:avLst/>
          </a:prstGeom>
        </p:spPr>
      </p:pic>
      <p:pic>
        <p:nvPicPr>
          <p:cNvPr id="1026" name="Picture 2" descr="http://www.ostashkov.ru/foto/free/th-70FE225A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2" t="2857" r="2145" b="5219"/>
          <a:stretch/>
        </p:blipFill>
        <p:spPr bwMode="auto">
          <a:xfrm>
            <a:off x="5408987" y="4914200"/>
            <a:ext cx="2371365" cy="173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ostashkov.ru/foto/free/th-A2982036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5939" y="4810256"/>
            <a:ext cx="3270979" cy="18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9366" y="166053"/>
            <a:ext cx="135000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310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468" y="179094"/>
            <a:ext cx="8229416" cy="971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работы над проектом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182" y="1755627"/>
            <a:ext cx="5562294" cy="48397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Подбор материала для создания видеоряда экскурсии</a:t>
            </a:r>
          </a:p>
          <a:p>
            <a:pPr lvl="0"/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Обсуждение и выделение этапов в/фильма (знакомство с последовательностью создания в/фильма)</a:t>
            </a:r>
          </a:p>
          <a:p>
            <a:pPr lvl="0"/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Адаптирование собранного материала под формат видеофильма</a:t>
            </a:r>
          </a:p>
          <a:p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Изучение и выбор программных средств, необходимых для монтирования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r>
              <a:rPr lang="ru-R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Распределение материала для фильма по сценарию и </a:t>
            </a:r>
            <a:r>
              <a:rPr lang="ru-RU" sz="2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раскадровке</a:t>
            </a:r>
          </a:p>
          <a:p>
            <a:r>
              <a:rPr lang="ru-R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Монтаж фильма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6924" y="1150550"/>
            <a:ext cx="7870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Работа над </a:t>
            </a:r>
            <a:r>
              <a:rPr lang="ru-RU" sz="3200" dirty="0" smtClean="0"/>
              <a:t>видеофильмом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www.ostashkov.ru/foto/free/437717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92" y="1740339"/>
            <a:ext cx="4886276" cy="27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016" y="3722991"/>
            <a:ext cx="5110919" cy="2872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1934" y="166053"/>
            <a:ext cx="135000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88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21" y="179207"/>
            <a:ext cx="8576349" cy="971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работы над проектом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452" y="2224125"/>
            <a:ext cx="4886400" cy="326230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Просмотр </a:t>
            </a: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обсуждение результатов работы</a:t>
            </a:r>
          </a:p>
          <a:p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и отзывы на представленный проект педагогов и воспитанников, самооценка и взаимооценка участников</a:t>
            </a:r>
            <a:r>
              <a:rPr lang="ru-RU" b="1" dirty="0">
                <a:effectLst/>
              </a:rPr>
              <a:t>.</a:t>
            </a:r>
            <a:endParaRPr lang="ru-RU" sz="2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726" y="1218725"/>
            <a:ext cx="4677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Завершение проекта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150" t="10314" r="35843" b="5497"/>
          <a:stretch/>
        </p:blipFill>
        <p:spPr>
          <a:xfrm>
            <a:off x="5543736" y="1218725"/>
            <a:ext cx="3568365" cy="2767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623" y="3728009"/>
            <a:ext cx="4097313" cy="2728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366" y="166053"/>
            <a:ext cx="135000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68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673</TotalTime>
  <Words>590</Words>
  <Application>Microsoft Office PowerPoint</Application>
  <PresentationFormat>Широкоэкранный</PresentationFormat>
  <Paragraphs>75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Сетка</vt:lpstr>
      <vt:lpstr>Тема проекта: «Борец с общественной слепотой»</vt:lpstr>
      <vt:lpstr>Презентация PowerPoint</vt:lpstr>
      <vt:lpstr>Этапы работы над проектом</vt:lpstr>
      <vt:lpstr>Этапы работы над проектом</vt:lpstr>
      <vt:lpstr>Этапы работы над проектом</vt:lpstr>
      <vt:lpstr>Этапы работы над проектом</vt:lpstr>
      <vt:lpstr>Этапы работы над проектом</vt:lpstr>
      <vt:lpstr>Этапы работы над проектом</vt:lpstr>
      <vt:lpstr>Этапы работы над проектом</vt:lpstr>
      <vt:lpstr>Комментарии к видеофильму</vt:lpstr>
      <vt:lpstr>Использованные ресурсы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Кучинский Виктор Францевич</dc:creator>
  <cp:lastModifiedBy>Кузина Наталья Юрьевна</cp:lastModifiedBy>
  <cp:revision>71</cp:revision>
  <dcterms:created xsi:type="dcterms:W3CDTF">2015-12-06T15:50:21Z</dcterms:created>
  <dcterms:modified xsi:type="dcterms:W3CDTF">2018-11-28T11:51:21Z</dcterms:modified>
</cp:coreProperties>
</file>